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2DF2A-51AD-DD42-B7AD-09FF6C4BCF78}" type="datetimeFigureOut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ACC37-3205-B24B-820D-10F956C11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Science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these affect ecosystems?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077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Population size </a:t>
            </a:r>
          </a:p>
          <a:p>
            <a:pPr>
              <a:buNone/>
            </a:pPr>
            <a:r>
              <a:rPr lang="en-US" dirty="0" smtClean="0"/>
              <a:t>			(Number of animals or plants)</a:t>
            </a:r>
          </a:p>
          <a:p>
            <a:endParaRPr lang="en-US" dirty="0" smtClean="0"/>
          </a:p>
          <a:p>
            <a:r>
              <a:rPr lang="en-US" dirty="0" smtClean="0"/>
              <a:t>Diversity </a:t>
            </a:r>
          </a:p>
          <a:p>
            <a:pPr>
              <a:buNone/>
            </a:pPr>
            <a:r>
              <a:rPr lang="en-US" dirty="0" smtClean="0"/>
              <a:t>		(Number of different types of plants or animals)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Stability/Health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9600" dirty="0" smtClean="0"/>
              <a:t>5 + 1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 smtClean="0"/>
              <a:t>Fire</a:t>
            </a:r>
          </a:p>
          <a:p>
            <a:r>
              <a:rPr lang="en-US" sz="4400" dirty="0" smtClean="0"/>
              <a:t>Disease</a:t>
            </a:r>
          </a:p>
          <a:p>
            <a:r>
              <a:rPr lang="en-US" sz="4400" dirty="0" smtClean="0"/>
              <a:t>Predator – Prey Relationship</a:t>
            </a:r>
          </a:p>
          <a:p>
            <a:r>
              <a:rPr lang="en-US" sz="4400" dirty="0" smtClean="0"/>
              <a:t>Competition for Resources</a:t>
            </a:r>
          </a:p>
          <a:p>
            <a:r>
              <a:rPr lang="en-US" sz="4400" dirty="0" smtClean="0"/>
              <a:t>Climate Change</a:t>
            </a:r>
          </a:p>
          <a:p>
            <a:r>
              <a:rPr lang="en-US" sz="4400" dirty="0" smtClean="0"/>
              <a:t>Humans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Fire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nm_3nb_346x4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063" y="1946275"/>
            <a:ext cx="3182937" cy="4323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400" dirty="0" smtClean="0"/>
          </a:p>
          <a:p>
            <a:r>
              <a:rPr lang="en-US" sz="4400" dirty="0" smtClean="0"/>
              <a:t>Disease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Unknown-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374899"/>
            <a:ext cx="5008129" cy="3751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Predator – Prey Relationship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073524"/>
            <a:ext cx="3657600" cy="2739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Competition for Resources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nknown-1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663" y="1262063"/>
            <a:ext cx="35052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Climate Change</a:t>
            </a:r>
          </a:p>
          <a:p>
            <a:pPr>
              <a:buNone/>
            </a:pPr>
            <a:endParaRPr lang="en-US" sz="4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362200"/>
            <a:ext cx="3606800" cy="2247900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273000"/>
            <a:ext cx="3009900" cy="2337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Humans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nknown-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905000"/>
            <a:ext cx="4790918" cy="3176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81</Words>
  <Application>Microsoft Macintosh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Ecosystem Balance</vt:lpstr>
      <vt:lpstr>Ecosystem Balance</vt:lpstr>
      <vt:lpstr>Ecosystem Balance</vt:lpstr>
      <vt:lpstr>Ecosystem Balance</vt:lpstr>
      <vt:lpstr>Ecosystem Balance</vt:lpstr>
      <vt:lpstr>Ecosystem Balance</vt:lpstr>
      <vt:lpstr>Ecosystem Balance</vt:lpstr>
      <vt:lpstr>Ecosystem Balance</vt:lpstr>
      <vt:lpstr>Ecosystem Balance</vt:lpstr>
      <vt:lpstr>How do these affect ecosystems?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12</cp:revision>
  <dcterms:created xsi:type="dcterms:W3CDTF">2013-10-08T10:18:51Z</dcterms:created>
  <dcterms:modified xsi:type="dcterms:W3CDTF">2013-10-08T23:55:06Z</dcterms:modified>
</cp:coreProperties>
</file>